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200"/>
    <a:srgbClr val="D8060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7720" autoAdjust="0"/>
    <p:restoredTop sz="94660"/>
  </p:normalViewPr>
  <p:slideViewPr>
    <p:cSldViewPr snapToGrid="0">
      <p:cViewPr varScale="1">
        <p:scale>
          <a:sx n="66" d="100"/>
          <a:sy n="66" d="100"/>
        </p:scale>
        <p:origin x="11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1ADA0D-5EF4-40ED-A916-16875B62F5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77E0615-8E62-4DD8-81E2-B304E60E7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E1DB59-D19B-4F77-985E-6699DE835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E19704-2531-45B0-B272-37DBA239F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DA415E-1F6B-4A4A-B60D-D409E4892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7891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3CF290-3872-4F39-B668-E0BB120C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B84FE07-9793-4417-B158-0CB0B1FE06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5D280F-36DB-4302-A3C9-4AA2B38BC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38B2BE-DD52-4DB5-8D14-EF568465F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9F5185-0C15-4FFA-8372-090B16507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0902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977D3ED-5F22-45D8-BFE6-FF877F2F2C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9D707F4-EB46-4408-B934-D51440A768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CF81B4-147D-4254-AAFB-7D69D5396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A46D3D5-02D6-4642-8A65-E51E2AD9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827BBE-F898-4777-AEB4-A9706997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4259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6C6EB1-FBEE-4ACC-948B-57DFCF9D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72C8F0-2B4E-4048-AA23-4351C4A16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5F1DA1A-A5B7-4A56-8A7E-72E83619E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DED111-3ED2-48FF-BA29-05FE7637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4181DE-F1C3-4799-A7F3-748C3CD2D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828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1616A5-985C-4249-BAFE-A18F4B242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A19075E-559E-4764-A84B-3DF0D23E5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FD64D51-1FC0-40BD-83F1-5DD94D776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65BB10-292B-4989-8DD2-3B2182686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72BB70-3234-4C40-A4EC-294CB645C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867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445277-4CB8-4C63-873F-9595016DC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BAEF98-1F42-432F-87DE-C170D884EA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9BEA989-F058-41FE-AFC0-624012761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60FD96-147D-41D3-9D21-E02895E6F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0A7E2AE-8D25-4C6E-A669-5BC8290DF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D384720-328F-4606-9B2F-EA72C774B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5751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647B3C-FFDB-468C-A0FB-E23D8650B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22AA6F5-E163-4543-9789-18D4F9466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47ABF09-6DDB-49BE-BE64-3F94B7BE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A10DAB9-E1A6-4BFB-8F05-F9D05FEB96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F31997F-257C-4414-8677-A7DBD7F006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339C5C0-B5B4-4B2C-87FB-EC7A69F12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97248C5-FBBF-47C0-8114-0588B53E1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0668801-E568-4B1B-887C-CC3B1EEF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546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2DC692-0C58-4065-9324-72CE157A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6EEA9FB-0707-478A-8791-3230A3C73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43F543-A1C3-45E8-9639-6F3DAC0C9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960AD02-C68F-4518-B2CF-88DEF461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6951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75FE553-F29F-43E4-9216-1B92E1224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56EE60C-F644-4C1A-8F01-1E79D75FE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3B2CEE9-DA0E-4B31-8AF8-59858BE27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3591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4E65CF-26DC-4A66-8787-E3477619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3892F8-64D4-4194-ADD9-FE9A06B8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FE8718D-F602-4E0A-8ECF-9D19A97490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F8FFA2D-A762-4679-8C0C-7CC86A63E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461895-23DE-4A4D-9E0C-D1C410774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BE9C1F8-1F47-4B73-A036-EA2D7504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5970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EB0703-02D5-4547-9207-14B4A472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61E8FE4-5D09-480D-BA1D-B52E9F1854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7A70759-6D92-4F27-B791-F5BC8DA6A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2ECE4B2-E325-43CE-A734-53275B516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4386FB-7781-4FE3-A3AE-1E69F4A15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A77ADD2-4E7F-4CB8-B393-E6B305F4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0669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D2030CD-3090-4FDF-9796-3E680D13B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5B1BB65-4876-43A7-B503-A923E23AF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BF11EDD-9F7E-4A2C-B823-74A7231E0D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318F2-6972-4FF8-A8EE-AA48FDDFBC9E}" type="datetimeFigureOut">
              <a:rPr lang="fr-FR" smtClean="0"/>
              <a:t>21/07/2024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C80FEC-1CDD-4B75-BBEC-32BCB83364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2E60F7-7773-4F4D-A894-CD0E3A459E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6E32B-F409-4093-9C6F-EC1769A242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047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microsoft.com/office/2007/relationships/hdphoto" Target="../media/hdphoto8.wdp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e 16">
            <a:extLst>
              <a:ext uri="{FF2B5EF4-FFF2-40B4-BE49-F238E27FC236}">
                <a16:creationId xmlns:a16="http://schemas.microsoft.com/office/drawing/2014/main" id="{79EF37B6-7B40-49F1-A6DE-550E21FF87C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110838" y="0"/>
            <a:chExt cx="12338464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0D9F8A2-8608-4681-A581-B13A6AA3F622}"/>
                </a:ext>
              </a:extLst>
            </p:cNvPr>
            <p:cNvSpPr/>
            <p:nvPr/>
          </p:nvSpPr>
          <p:spPr>
            <a:xfrm>
              <a:off x="-110838" y="0"/>
              <a:ext cx="8447317" cy="6858000"/>
            </a:xfrm>
            <a:prstGeom prst="rect">
              <a:avLst/>
            </a:prstGeom>
            <a:solidFill>
              <a:srgbClr val="D80606"/>
            </a:solidFill>
            <a:ln>
              <a:solidFill>
                <a:srgbClr val="D8060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rgbClr val="FF0000"/>
                </a:solidFill>
              </a:endParaRPr>
            </a:p>
          </p:txBody>
        </p:sp>
        <p:sp>
          <p:nvSpPr>
            <p:cNvPr id="11" name="Parallélogramme 10">
              <a:extLst>
                <a:ext uri="{FF2B5EF4-FFF2-40B4-BE49-F238E27FC236}">
                  <a16:creationId xmlns:a16="http://schemas.microsoft.com/office/drawing/2014/main" id="{C023B6FF-600D-4859-AC15-9E91193CE5C1}"/>
                </a:ext>
              </a:extLst>
            </p:cNvPr>
            <p:cNvSpPr/>
            <p:nvPr/>
          </p:nvSpPr>
          <p:spPr>
            <a:xfrm>
              <a:off x="6828311" y="0"/>
              <a:ext cx="5387439" cy="6858000"/>
            </a:xfrm>
            <a:custGeom>
              <a:avLst/>
              <a:gdLst>
                <a:gd name="connsiteX0" fmla="*/ 0 w 5387439"/>
                <a:gd name="connsiteY0" fmla="*/ 6858000 h 6858000"/>
                <a:gd name="connsiteX1" fmla="*/ 1346860 w 5387439"/>
                <a:gd name="connsiteY1" fmla="*/ 0 h 6858000"/>
                <a:gd name="connsiteX2" fmla="*/ 5387439 w 5387439"/>
                <a:gd name="connsiteY2" fmla="*/ 0 h 6858000"/>
                <a:gd name="connsiteX3" fmla="*/ 4040579 w 5387439"/>
                <a:gd name="connsiteY3" fmla="*/ 6858000 h 6858000"/>
                <a:gd name="connsiteX4" fmla="*/ 0 w 5387439"/>
                <a:gd name="connsiteY4" fmla="*/ 6858000 h 6858000"/>
                <a:gd name="connsiteX0" fmla="*/ 0 w 5387439"/>
                <a:gd name="connsiteY0" fmla="*/ 6858000 h 6858000"/>
                <a:gd name="connsiteX1" fmla="*/ 1346860 w 5387439"/>
                <a:gd name="connsiteY1" fmla="*/ 0 h 6858000"/>
                <a:gd name="connsiteX2" fmla="*/ 5387439 w 5387439"/>
                <a:gd name="connsiteY2" fmla="*/ 0 h 6858000"/>
                <a:gd name="connsiteX3" fmla="*/ 5370616 w 5387439"/>
                <a:gd name="connsiteY3" fmla="*/ 6846125 h 6858000"/>
                <a:gd name="connsiteX4" fmla="*/ 0 w 5387439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7439" h="6858000">
                  <a:moveTo>
                    <a:pt x="0" y="6858000"/>
                  </a:moveTo>
                  <a:lnTo>
                    <a:pt x="1346860" y="0"/>
                  </a:lnTo>
                  <a:lnTo>
                    <a:pt x="5387439" y="0"/>
                  </a:lnTo>
                  <a:cubicBezTo>
                    <a:pt x="5381831" y="2282042"/>
                    <a:pt x="5376224" y="4564083"/>
                    <a:pt x="5370616" y="6846125"/>
                  </a:cubicBezTo>
                  <a:lnTo>
                    <a:pt x="0" y="6858000"/>
                  </a:lnTo>
                  <a:close/>
                </a:path>
              </a:pathLst>
            </a:custGeom>
            <a:solidFill>
              <a:srgbClr val="FFD200"/>
            </a:solidFill>
            <a:ln>
              <a:solidFill>
                <a:srgbClr val="FFD2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Forme en L 11">
              <a:extLst>
                <a:ext uri="{FF2B5EF4-FFF2-40B4-BE49-F238E27FC236}">
                  <a16:creationId xmlns:a16="http://schemas.microsoft.com/office/drawing/2014/main" id="{2A5E9D1E-4A43-4BA6-B13C-AD67D92A6529}"/>
                </a:ext>
              </a:extLst>
            </p:cNvPr>
            <p:cNvSpPr/>
            <p:nvPr/>
          </p:nvSpPr>
          <p:spPr>
            <a:xfrm flipH="1">
              <a:off x="8621488" y="0"/>
              <a:ext cx="3606138" cy="6858000"/>
            </a:xfrm>
            <a:custGeom>
              <a:avLst/>
              <a:gdLst>
                <a:gd name="connsiteX0" fmla="*/ 0 w 1943592"/>
                <a:gd name="connsiteY0" fmla="*/ 0 h 6858000"/>
                <a:gd name="connsiteX1" fmla="*/ 971796 w 1943592"/>
                <a:gd name="connsiteY1" fmla="*/ 0 h 6858000"/>
                <a:gd name="connsiteX2" fmla="*/ 971796 w 1943592"/>
                <a:gd name="connsiteY2" fmla="*/ 6074674 h 6858000"/>
                <a:gd name="connsiteX3" fmla="*/ 1943592 w 1943592"/>
                <a:gd name="connsiteY3" fmla="*/ 6074674 h 6858000"/>
                <a:gd name="connsiteX4" fmla="*/ 1943592 w 1943592"/>
                <a:gd name="connsiteY4" fmla="*/ 6858000 h 6858000"/>
                <a:gd name="connsiteX5" fmla="*/ 0 w 1943592"/>
                <a:gd name="connsiteY5" fmla="*/ 6858000 h 6858000"/>
                <a:gd name="connsiteX6" fmla="*/ 0 w 1943592"/>
                <a:gd name="connsiteY6" fmla="*/ 0 h 6858000"/>
                <a:gd name="connsiteX0" fmla="*/ 0 w 3523011"/>
                <a:gd name="connsiteY0" fmla="*/ 0 h 6858000"/>
                <a:gd name="connsiteX1" fmla="*/ 971796 w 3523011"/>
                <a:gd name="connsiteY1" fmla="*/ 0 h 6858000"/>
                <a:gd name="connsiteX2" fmla="*/ 971796 w 3523011"/>
                <a:gd name="connsiteY2" fmla="*/ 6074674 h 6858000"/>
                <a:gd name="connsiteX3" fmla="*/ 3523011 w 3523011"/>
                <a:gd name="connsiteY3" fmla="*/ 6110300 h 6858000"/>
                <a:gd name="connsiteX4" fmla="*/ 1943592 w 3523011"/>
                <a:gd name="connsiteY4" fmla="*/ 6858000 h 6858000"/>
                <a:gd name="connsiteX5" fmla="*/ 0 w 3523011"/>
                <a:gd name="connsiteY5" fmla="*/ 6858000 h 6858000"/>
                <a:gd name="connsiteX6" fmla="*/ 0 w 3523011"/>
                <a:gd name="connsiteY6" fmla="*/ 0 h 6858000"/>
                <a:gd name="connsiteX0" fmla="*/ 0 w 3523011"/>
                <a:gd name="connsiteY0" fmla="*/ 0 h 6858000"/>
                <a:gd name="connsiteX1" fmla="*/ 971796 w 3523011"/>
                <a:gd name="connsiteY1" fmla="*/ 0 h 6858000"/>
                <a:gd name="connsiteX2" fmla="*/ 971796 w 3523011"/>
                <a:gd name="connsiteY2" fmla="*/ 6074674 h 6858000"/>
                <a:gd name="connsiteX3" fmla="*/ 3523011 w 3523011"/>
                <a:gd name="connsiteY3" fmla="*/ 6110300 h 6858000"/>
                <a:gd name="connsiteX4" fmla="*/ 3523010 w 3523011"/>
                <a:gd name="connsiteY4" fmla="*/ 6786748 h 6858000"/>
                <a:gd name="connsiteX5" fmla="*/ 0 w 3523011"/>
                <a:gd name="connsiteY5" fmla="*/ 6858000 h 6858000"/>
                <a:gd name="connsiteX6" fmla="*/ 0 w 3523011"/>
                <a:gd name="connsiteY6" fmla="*/ 0 h 6858000"/>
                <a:gd name="connsiteX0" fmla="*/ 0 w 3570512"/>
                <a:gd name="connsiteY0" fmla="*/ 0 h 6881751"/>
                <a:gd name="connsiteX1" fmla="*/ 971796 w 3570512"/>
                <a:gd name="connsiteY1" fmla="*/ 0 h 6881751"/>
                <a:gd name="connsiteX2" fmla="*/ 971796 w 3570512"/>
                <a:gd name="connsiteY2" fmla="*/ 6074674 h 6881751"/>
                <a:gd name="connsiteX3" fmla="*/ 3523011 w 3570512"/>
                <a:gd name="connsiteY3" fmla="*/ 6110300 h 6881751"/>
                <a:gd name="connsiteX4" fmla="*/ 3570512 w 3570512"/>
                <a:gd name="connsiteY4" fmla="*/ 6881751 h 6881751"/>
                <a:gd name="connsiteX5" fmla="*/ 0 w 3570512"/>
                <a:gd name="connsiteY5" fmla="*/ 6858000 h 6881751"/>
                <a:gd name="connsiteX6" fmla="*/ 0 w 3570512"/>
                <a:gd name="connsiteY6" fmla="*/ 0 h 6881751"/>
                <a:gd name="connsiteX0" fmla="*/ 0 w 3594263"/>
                <a:gd name="connsiteY0" fmla="*/ 0 h 6881751"/>
                <a:gd name="connsiteX1" fmla="*/ 971796 w 3594263"/>
                <a:gd name="connsiteY1" fmla="*/ 0 h 6881751"/>
                <a:gd name="connsiteX2" fmla="*/ 971796 w 3594263"/>
                <a:gd name="connsiteY2" fmla="*/ 6074674 h 6881751"/>
                <a:gd name="connsiteX3" fmla="*/ 3594263 w 3594263"/>
                <a:gd name="connsiteY3" fmla="*/ 6122218 h 6881751"/>
                <a:gd name="connsiteX4" fmla="*/ 3570512 w 3594263"/>
                <a:gd name="connsiteY4" fmla="*/ 6881751 h 6881751"/>
                <a:gd name="connsiteX5" fmla="*/ 0 w 3594263"/>
                <a:gd name="connsiteY5" fmla="*/ 6858000 h 6881751"/>
                <a:gd name="connsiteX6" fmla="*/ 0 w 3594263"/>
                <a:gd name="connsiteY6" fmla="*/ 0 h 6881751"/>
                <a:gd name="connsiteX0" fmla="*/ 0 w 3606138"/>
                <a:gd name="connsiteY0" fmla="*/ 0 h 6881751"/>
                <a:gd name="connsiteX1" fmla="*/ 971796 w 3606138"/>
                <a:gd name="connsiteY1" fmla="*/ 0 h 6881751"/>
                <a:gd name="connsiteX2" fmla="*/ 971796 w 3606138"/>
                <a:gd name="connsiteY2" fmla="*/ 6074674 h 6881751"/>
                <a:gd name="connsiteX3" fmla="*/ 3594263 w 3606138"/>
                <a:gd name="connsiteY3" fmla="*/ 6122218 h 6881751"/>
                <a:gd name="connsiteX4" fmla="*/ 3606138 w 3606138"/>
                <a:gd name="connsiteY4" fmla="*/ 6881751 h 6881751"/>
                <a:gd name="connsiteX5" fmla="*/ 0 w 3606138"/>
                <a:gd name="connsiteY5" fmla="*/ 6858000 h 6881751"/>
                <a:gd name="connsiteX6" fmla="*/ 0 w 3606138"/>
                <a:gd name="connsiteY6" fmla="*/ 0 h 6881751"/>
                <a:gd name="connsiteX0" fmla="*/ 0 w 3606138"/>
                <a:gd name="connsiteY0" fmla="*/ 0 h 6881751"/>
                <a:gd name="connsiteX1" fmla="*/ 971796 w 3606138"/>
                <a:gd name="connsiteY1" fmla="*/ 0 h 6881751"/>
                <a:gd name="connsiteX2" fmla="*/ 971796 w 3606138"/>
                <a:gd name="connsiteY2" fmla="*/ 6074674 h 6881751"/>
                <a:gd name="connsiteX3" fmla="*/ 3606138 w 3606138"/>
                <a:gd name="connsiteY3" fmla="*/ 6086469 h 6881751"/>
                <a:gd name="connsiteX4" fmla="*/ 3606138 w 3606138"/>
                <a:gd name="connsiteY4" fmla="*/ 6881751 h 6881751"/>
                <a:gd name="connsiteX5" fmla="*/ 0 w 3606138"/>
                <a:gd name="connsiteY5" fmla="*/ 6858000 h 6881751"/>
                <a:gd name="connsiteX6" fmla="*/ 0 w 3606138"/>
                <a:gd name="connsiteY6" fmla="*/ 0 h 6881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06138" h="6881751">
                  <a:moveTo>
                    <a:pt x="0" y="0"/>
                  </a:moveTo>
                  <a:lnTo>
                    <a:pt x="971796" y="0"/>
                  </a:lnTo>
                  <a:lnTo>
                    <a:pt x="971796" y="6074674"/>
                  </a:lnTo>
                  <a:lnTo>
                    <a:pt x="3606138" y="6086469"/>
                  </a:lnTo>
                  <a:lnTo>
                    <a:pt x="3606138" y="6881751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D66682C8-E366-440F-8644-2B868C09FAA5}"/>
              </a:ext>
            </a:extLst>
          </p:cNvPr>
          <p:cNvGrpSpPr/>
          <p:nvPr/>
        </p:nvGrpSpPr>
        <p:grpSpPr>
          <a:xfrm>
            <a:off x="1128611" y="523810"/>
            <a:ext cx="2020988" cy="801615"/>
            <a:chOff x="1316286" y="389928"/>
            <a:chExt cx="3171881" cy="35110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E6DFF79-9BE9-4120-BFA0-A53FF26937B8}"/>
                </a:ext>
              </a:extLst>
            </p:cNvPr>
            <p:cNvSpPr/>
            <p:nvPr/>
          </p:nvSpPr>
          <p:spPr>
            <a:xfrm>
              <a:off x="1316286" y="389928"/>
              <a:ext cx="289928" cy="31005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endParaRPr lang="fr-FR" sz="4000" b="1" cap="none" spc="-30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040CF5F-1B21-42EF-85C9-A880A6C33154}"/>
                </a:ext>
              </a:extLst>
            </p:cNvPr>
            <p:cNvSpPr/>
            <p:nvPr/>
          </p:nvSpPr>
          <p:spPr>
            <a:xfrm>
              <a:off x="4303437" y="538824"/>
              <a:ext cx="184730" cy="20220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endParaRPr lang="fr-F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638C1091-EC79-4FE3-8C16-88E9DE574366}"/>
              </a:ext>
            </a:extLst>
          </p:cNvPr>
          <p:cNvGrpSpPr/>
          <p:nvPr/>
        </p:nvGrpSpPr>
        <p:grpSpPr>
          <a:xfrm>
            <a:off x="641740" y="1866279"/>
            <a:ext cx="4118435" cy="2552475"/>
            <a:chOff x="255073" y="1703033"/>
            <a:chExt cx="4118435" cy="255247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D97CCFA-410D-44CA-ADCF-4A5744194E7E}"/>
                </a:ext>
              </a:extLst>
            </p:cNvPr>
            <p:cNvSpPr/>
            <p:nvPr/>
          </p:nvSpPr>
          <p:spPr>
            <a:xfrm>
              <a:off x="255073" y="3192802"/>
              <a:ext cx="3332707" cy="63094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fr-FR" sz="35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 réduction sur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D5019B3-E426-4436-95E3-E9B51025AD45}"/>
                </a:ext>
              </a:extLst>
            </p:cNvPr>
            <p:cNvSpPr/>
            <p:nvPr/>
          </p:nvSpPr>
          <p:spPr>
            <a:xfrm>
              <a:off x="255073" y="1703033"/>
              <a:ext cx="4118435" cy="1862048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1150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rPr>
                <a:t>-15%</a:t>
              </a:r>
              <a:endParaRPr lang="fr-FR" sz="115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556BD32-1BD7-4C31-93F7-86CED993CDB7}"/>
                </a:ext>
              </a:extLst>
            </p:cNvPr>
            <p:cNvSpPr/>
            <p:nvPr/>
          </p:nvSpPr>
          <p:spPr>
            <a:xfrm>
              <a:off x="255073" y="3624566"/>
              <a:ext cx="3986091" cy="63094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350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ustensiles</a:t>
              </a:r>
              <a:r>
                <a:rPr lang="fr-FR" sz="35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de cuisine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13322D8E-A18E-46A2-9671-28C9CDC89CA1}"/>
              </a:ext>
            </a:extLst>
          </p:cNvPr>
          <p:cNvGrpSpPr/>
          <p:nvPr/>
        </p:nvGrpSpPr>
        <p:grpSpPr>
          <a:xfrm>
            <a:off x="641740" y="5859421"/>
            <a:ext cx="4673120" cy="796553"/>
            <a:chOff x="408438" y="5950243"/>
            <a:chExt cx="4673120" cy="796553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3905CCD-0F1B-4FCE-ADC6-0AB664CBDB45}"/>
                </a:ext>
              </a:extLst>
            </p:cNvPr>
            <p:cNvSpPr/>
            <p:nvPr/>
          </p:nvSpPr>
          <p:spPr>
            <a:xfrm>
              <a:off x="408438" y="5950243"/>
              <a:ext cx="4624856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2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</a:rPr>
                <a:t>Minimum de commande 3000 FCFA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E635F6D-3BD2-4525-A2C5-45D9554B4836}"/>
                </a:ext>
              </a:extLst>
            </p:cNvPr>
            <p:cNvSpPr/>
            <p:nvPr/>
          </p:nvSpPr>
          <p:spPr>
            <a:xfrm>
              <a:off x="411497" y="6285131"/>
              <a:ext cx="4670061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24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</a:rPr>
                <a:t>M</a:t>
              </a:r>
              <a:r>
                <a:rPr lang="fr-FR" sz="24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</a:rPr>
                <a:t>aximum de commande 3000 FCFA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A01E75F1-F361-4783-91CE-DEC3C42496FF}"/>
              </a:ext>
            </a:extLst>
          </p:cNvPr>
          <p:cNvGrpSpPr/>
          <p:nvPr/>
        </p:nvGrpSpPr>
        <p:grpSpPr>
          <a:xfrm>
            <a:off x="490592" y="262383"/>
            <a:ext cx="2345576" cy="859012"/>
            <a:chOff x="2649203" y="992138"/>
            <a:chExt cx="2345576" cy="859012"/>
          </a:xfrm>
        </p:grpSpPr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3F8B589D-1D00-4B2F-95FB-9A473C8654B0}"/>
                </a:ext>
              </a:extLst>
            </p:cNvPr>
            <p:cNvSpPr txBox="1"/>
            <p:nvPr/>
          </p:nvSpPr>
          <p:spPr>
            <a:xfrm>
              <a:off x="2649203" y="1481818"/>
              <a:ext cx="23455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fr-FR" sz="180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rPr>
                <a:t>POUR  VOUS</a:t>
              </a:r>
              <a:endParaRPr lang="fr-FR" sz="1800" b="1" cap="none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D769366-0737-4D1C-90AE-F89D8E3C5245}"/>
                </a:ext>
              </a:extLst>
            </p:cNvPr>
            <p:cNvSpPr/>
            <p:nvPr/>
          </p:nvSpPr>
          <p:spPr>
            <a:xfrm>
              <a:off x="2927984" y="992138"/>
              <a:ext cx="1313180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36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 Black" panose="020B0A04020102020204" pitchFamily="34" charset="0"/>
                </a:rPr>
                <a:t>KDO</a:t>
              </a: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D7D7CDB8-687C-4DF6-847E-B9750668E167}"/>
              </a:ext>
            </a:extLst>
          </p:cNvPr>
          <p:cNvSpPr/>
          <p:nvPr/>
        </p:nvSpPr>
        <p:spPr>
          <a:xfrm>
            <a:off x="9168432" y="6260107"/>
            <a:ext cx="195277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DECOUVRIR &gt;</a:t>
            </a: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2F638EA1-9616-4DCC-BF4F-02FBEB274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625" b="92500" l="4000" r="96250">
                        <a14:foregroundMark x1="4000" y1="28125" x2="11500" y2="32000"/>
                        <a14:foregroundMark x1="90625" y1="20375" x2="96250" y2="15125"/>
                        <a14:foregroundMark x1="81500" y1="11125" x2="93625" y2="138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52" y="2401332"/>
            <a:ext cx="1725289" cy="1725289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508C7C4F-4DC6-41F6-A730-35713075CC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00" b="97950" l="10000" r="90000">
                        <a14:foregroundMark x1="54567" y1="8700" x2="49133" y2="8500"/>
                        <a14:foregroundMark x1="25567" y1="90750" x2="24567" y2="979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056" r="25755"/>
          <a:stretch/>
        </p:blipFill>
        <p:spPr>
          <a:xfrm>
            <a:off x="5644102" y="797903"/>
            <a:ext cx="2616663" cy="3342614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04B591BF-6E38-420D-A650-71AE9A651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625" b="92500" l="4000" r="96250">
                        <a14:foregroundMark x1="4000" y1="28125" x2="11500" y2="32000"/>
                        <a14:foregroundMark x1="90625" y1="20375" x2="96250" y2="15125"/>
                        <a14:foregroundMark x1="81500" y1="11125" x2="93625" y2="138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374" y="3422843"/>
            <a:ext cx="1761333" cy="1761333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689C8D25-F8E7-48E5-BEC4-CB70092B12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905" b="95714" l="1429" r="97143">
                        <a14:foregroundMark x1="51905" y1="2063" x2="1429" y2="49048"/>
                        <a14:foregroundMark x1="92857" y1="31905" x2="60476" y2="95873"/>
                        <a14:foregroundMark x1="97143" y1="40476" x2="96984" y2="56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550" y="3987986"/>
            <a:ext cx="1159850" cy="1159850"/>
          </a:xfrm>
          <a:prstGeom prst="rect">
            <a:avLst/>
          </a:prstGeom>
        </p:spPr>
      </p:pic>
      <p:pic>
        <p:nvPicPr>
          <p:cNvPr id="42" name="Image 41">
            <a:extLst>
              <a:ext uri="{FF2B5EF4-FFF2-40B4-BE49-F238E27FC236}">
                <a16:creationId xmlns:a16="http://schemas.microsoft.com/office/drawing/2014/main" id="{40B6BC0F-C29A-4C10-9459-062ED6E407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5400" r="90000">
                        <a14:foregroundMark x1="8600" y1="46000" x2="8000" y2="59800"/>
                        <a14:foregroundMark x1="6800" y1="48000" x2="5400" y2="5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612" y="3510036"/>
            <a:ext cx="1963449" cy="1963449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0BF7B6C5-7569-4C2F-A00D-0BAF8C4FCB2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47364" y1="11545" x2="73273" y2="10455"/>
                        <a14:foregroundMark x1="47000" y1="11727" x2="47000" y2="13636"/>
                        <a14:foregroundMark x1="52091" y1="51909" x2="46818" y2="84455"/>
                        <a14:foregroundMark x1="72727" y1="53455" x2="78182" y2="85000"/>
                        <a14:foregroundMark x1="54000" y1="87545" x2="73636" y2="87545"/>
                        <a14:foregroundMark x1="18364" y1="61909" x2="29000" y2="62909"/>
                        <a14:foregroundMark x1="16091" y1="82182" x2="15909" y2="89545"/>
                        <a14:foregroundMark x1="17273" y1="89182" x2="30909" y2="89818"/>
                        <a14:foregroundMark x1="29545" y1="64818" x2="31273" y2="82364"/>
                        <a14:foregroundMark x1="21636" y1="83000" x2="27455" y2="82000"/>
                        <a14:foregroundMark x1="18182" y1="61727" x2="16273" y2="71182"/>
                        <a14:foregroundMark x1="19545" y1="60818" x2="28182" y2="61182"/>
                        <a14:foregroundMark x1="30909" y1="80091" x2="33909" y2="81818"/>
                        <a14:foregroundMark x1="14364" y1="80273" x2="13091" y2="81273"/>
                        <a14:foregroundMark x1="20455" y1="60000" x2="28000" y2="598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6636">
            <a:off x="6685121" y="3647704"/>
            <a:ext cx="1958510" cy="1958510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BDD970E2-F589-4607-A318-A5D00436E2D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4143" r="97286">
                        <a14:foregroundMark x1="8143" y1="16857" x2="4143" y2="35571"/>
                        <a14:foregroundMark x1="91714" y1="82286" x2="97286" y2="85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807832">
            <a:off x="6652106" y="4137395"/>
            <a:ext cx="1116415" cy="1116415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0838974E-479F-44C6-A746-09EA7F61084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4143" r="97286">
                        <a14:foregroundMark x1="8143" y1="16857" x2="4143" y2="35571"/>
                        <a14:foregroundMark x1="91714" y1="82286" x2="97286" y2="85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25125">
            <a:off x="6298571" y="4037641"/>
            <a:ext cx="1116415" cy="111641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E18698-A90D-4F3A-90FF-5E97076FBF03}"/>
              </a:ext>
            </a:extLst>
          </p:cNvPr>
          <p:cNvSpPr/>
          <p:nvPr/>
        </p:nvSpPr>
        <p:spPr>
          <a:xfrm>
            <a:off x="11177415" y="0"/>
            <a:ext cx="1014585" cy="6858000"/>
          </a:xfrm>
          <a:prstGeom prst="rect">
            <a:avLst/>
          </a:prstGeom>
          <a:solidFill>
            <a:srgbClr val="FFD200"/>
          </a:solidFill>
          <a:ln>
            <a:solidFill>
              <a:srgbClr val="FF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2BDDD0DE-D1DB-4A66-BC03-DFB30484085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5276" b="99281" l="8946" r="89776">
                        <a14:foregroundMark x1="16933" y1="57074" x2="8946" y2="99281"/>
                        <a14:backgroundMark x1="19808" y1="12950" x2="20607" y2="15348"/>
                        <a14:backgroundMark x1="17252" y1="17986" x2="18530" y2="18465"/>
                        <a14:backgroundMark x1="15176" y1="27818" x2="15815" y2="30456"/>
                        <a14:backgroundMark x1="40735" y1="10072" x2="41534" y2="11031"/>
                        <a14:backgroundMark x1="28754" y1="7674" x2="29073" y2="9113"/>
                        <a14:backgroundMark x1="31629" y1="6235" x2="33387" y2="8393"/>
                        <a14:backgroundMark x1="25240" y1="8633" x2="26837" y2="100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4549" y="1142210"/>
            <a:ext cx="4773112" cy="3179533"/>
          </a:xfrm>
          <a:prstGeom prst="rect">
            <a:avLst/>
          </a:prstGeom>
        </p:spPr>
      </p:pic>
      <p:pic>
        <p:nvPicPr>
          <p:cNvPr id="49" name="Image 48">
            <a:extLst>
              <a:ext uri="{FF2B5EF4-FFF2-40B4-BE49-F238E27FC236}">
                <a16:creationId xmlns:a16="http://schemas.microsoft.com/office/drawing/2014/main" id="{5FCE682C-2E2D-4642-9C9B-E8530F0D46D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9778" b="89778" l="1778" r="99556">
                        <a14:foregroundMark x1="3111" y1="30222" x2="1778" y2="37778"/>
                        <a14:foregroundMark x1="4889" y1="40000" x2="15111" y2="42667"/>
                        <a14:foregroundMark x1="92889" y1="41778" x2="99556" y2="37333"/>
                        <a14:foregroundMark x1="97778" y1="29778" x2="99556" y2="40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723" y="3142517"/>
            <a:ext cx="1614083" cy="1614083"/>
          </a:xfrm>
          <a:prstGeom prst="rect">
            <a:avLst/>
          </a:prstGeom>
        </p:spPr>
      </p:pic>
      <p:pic>
        <p:nvPicPr>
          <p:cNvPr id="44" name="Image 43">
            <a:extLst>
              <a:ext uri="{FF2B5EF4-FFF2-40B4-BE49-F238E27FC236}">
                <a16:creationId xmlns:a16="http://schemas.microsoft.com/office/drawing/2014/main" id="{52AB4AC4-946B-4B09-9184-3780221BE3D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9778" b="89778" l="1778" r="99556">
                        <a14:foregroundMark x1="3111" y1="30222" x2="1778" y2="37778"/>
                        <a14:foregroundMark x1="4889" y1="40000" x2="15111" y2="42667"/>
                        <a14:foregroundMark x1="92889" y1="41778" x2="99556" y2="37333"/>
                        <a14:foregroundMark x1="97778" y1="29778" x2="99556" y2="40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5276" y="3788808"/>
            <a:ext cx="1614083" cy="1614083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FDE4438C-9A7E-4A88-830C-71B354302F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625" b="92500" l="4000" r="96250">
                        <a14:foregroundMark x1="4000" y1="28125" x2="11500" y2="32000"/>
                        <a14:foregroundMark x1="90625" y1="20375" x2="96250" y2="15125"/>
                        <a14:foregroundMark x1="81500" y1="11125" x2="93625" y2="138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52" y="2401332"/>
            <a:ext cx="1725289" cy="1725289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A8D628F8-2D65-474D-8624-8F8E14E368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00" b="97950" l="10000" r="90000">
                        <a14:foregroundMark x1="54567" y1="8700" x2="49133" y2="8500"/>
                        <a14:foregroundMark x1="25567" y1="90750" x2="24567" y2="979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056" r="25755"/>
          <a:stretch/>
        </p:blipFill>
        <p:spPr>
          <a:xfrm>
            <a:off x="5644102" y="797903"/>
            <a:ext cx="2616663" cy="3342614"/>
          </a:xfrm>
          <a:prstGeom prst="rect">
            <a:avLst/>
          </a:prstGeom>
        </p:spPr>
      </p:pic>
      <p:pic>
        <p:nvPicPr>
          <p:cNvPr id="43" name="Image 42">
            <a:extLst>
              <a:ext uri="{FF2B5EF4-FFF2-40B4-BE49-F238E27FC236}">
                <a16:creationId xmlns:a16="http://schemas.microsoft.com/office/drawing/2014/main" id="{6DA6C4A1-CEAD-461D-8E6C-77203C20A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625" b="92500" l="4000" r="96250">
                        <a14:foregroundMark x1="4000" y1="28125" x2="11500" y2="32000"/>
                        <a14:foregroundMark x1="90625" y1="20375" x2="96250" y2="15125"/>
                        <a14:foregroundMark x1="81500" y1="11125" x2="93625" y2="138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374" y="3422843"/>
            <a:ext cx="1761333" cy="1761333"/>
          </a:xfrm>
          <a:prstGeom prst="rect">
            <a:avLst/>
          </a:prstGeom>
        </p:spPr>
      </p:pic>
      <p:pic>
        <p:nvPicPr>
          <p:cNvPr id="45" name="Image 44">
            <a:extLst>
              <a:ext uri="{FF2B5EF4-FFF2-40B4-BE49-F238E27FC236}">
                <a16:creationId xmlns:a16="http://schemas.microsoft.com/office/drawing/2014/main" id="{0CA79110-67BA-4C27-BD13-9BDC5008AC6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47364" y1="11545" x2="73273" y2="10455"/>
                        <a14:foregroundMark x1="47000" y1="11727" x2="47000" y2="13636"/>
                        <a14:foregroundMark x1="52091" y1="51909" x2="46818" y2="84455"/>
                        <a14:foregroundMark x1="72727" y1="53455" x2="78182" y2="85000"/>
                        <a14:foregroundMark x1="54000" y1="87545" x2="73636" y2="87545"/>
                        <a14:foregroundMark x1="18364" y1="61909" x2="29000" y2="62909"/>
                        <a14:foregroundMark x1="16091" y1="82182" x2="15909" y2="89545"/>
                        <a14:foregroundMark x1="17273" y1="89182" x2="30909" y2="89818"/>
                        <a14:foregroundMark x1="29545" y1="64818" x2="31273" y2="82364"/>
                        <a14:foregroundMark x1="21636" y1="83000" x2="27455" y2="82000"/>
                        <a14:foregroundMark x1="18182" y1="61727" x2="16273" y2="71182"/>
                        <a14:foregroundMark x1="19545" y1="60818" x2="28182" y2="61182"/>
                        <a14:foregroundMark x1="30909" y1="80091" x2="33909" y2="81818"/>
                        <a14:foregroundMark x1="14364" y1="80273" x2="13091" y2="81273"/>
                        <a14:foregroundMark x1="20455" y1="60000" x2="28000" y2="598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6636">
            <a:off x="6685121" y="3647704"/>
            <a:ext cx="1958510" cy="1958510"/>
          </a:xfrm>
          <a:prstGeom prst="rect">
            <a:avLst/>
          </a:prstGeom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1ECAE39A-50E9-4D93-95E6-F96A3EBC019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4143" r="97286">
                        <a14:foregroundMark x1="8143" y1="16857" x2="4143" y2="35571"/>
                        <a14:foregroundMark x1="91714" y1="82286" x2="97286" y2="85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807832">
            <a:off x="6652106" y="4137395"/>
            <a:ext cx="1116415" cy="1116415"/>
          </a:xfrm>
          <a:prstGeom prst="rect">
            <a:avLst/>
          </a:prstGeom>
        </p:spPr>
      </p:pic>
      <p:pic>
        <p:nvPicPr>
          <p:cNvPr id="51" name="Image 50">
            <a:extLst>
              <a:ext uri="{FF2B5EF4-FFF2-40B4-BE49-F238E27FC236}">
                <a16:creationId xmlns:a16="http://schemas.microsoft.com/office/drawing/2014/main" id="{8CB1C9F2-04A3-44C6-81DC-9DC244D220E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4143" r="97286">
                        <a14:foregroundMark x1="8143" y1="16857" x2="4143" y2="35571"/>
                        <a14:foregroundMark x1="91714" y1="82286" x2="97286" y2="852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25125">
            <a:off x="6298571" y="4037641"/>
            <a:ext cx="1116415" cy="111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130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24</Words>
  <Application>Microsoft Office PowerPoint</Application>
  <PresentationFormat>Grand écran</PresentationFormat>
  <Paragraphs>8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hp</dc:creator>
  <cp:lastModifiedBy>hp</cp:lastModifiedBy>
  <cp:revision>20</cp:revision>
  <dcterms:created xsi:type="dcterms:W3CDTF">2024-07-18T13:06:30Z</dcterms:created>
  <dcterms:modified xsi:type="dcterms:W3CDTF">2024-07-21T11:18:06Z</dcterms:modified>
</cp:coreProperties>
</file>

<file path=docProps/thumbnail.jpeg>
</file>